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1217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418034"/>
            <a:ext cx="8517612" cy="1064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EventConnect</a:t>
            </a:r>
            <a:endParaRPr lang="en-US" sz="6707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3130629"/>
            <a:ext cx="5170884" cy="340328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623929" y="3099792"/>
            <a:ext cx="3800237" cy="4627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45"/>
              </a:lnSpc>
              <a:buNone/>
            </a:pPr>
            <a:r>
              <a:rPr lang="en-US" sz="291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Prof. Anil Chhangani</a:t>
            </a:r>
            <a:endParaRPr lang="en-US" sz="2916" dirty="0"/>
          </a:p>
        </p:txBody>
      </p:sp>
      <p:sp>
        <p:nvSpPr>
          <p:cNvPr id="7" name="Text 3"/>
          <p:cNvSpPr/>
          <p:nvPr/>
        </p:nvSpPr>
        <p:spPr>
          <a:xfrm>
            <a:off x="7623929" y="3809405"/>
            <a:ext cx="3703320" cy="4627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45"/>
              </a:lnSpc>
              <a:buNone/>
            </a:pPr>
            <a:r>
              <a:rPr lang="en-US" sz="291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Arnav Das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7623929" y="4519017"/>
            <a:ext cx="3703320" cy="4627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45"/>
              </a:lnSpc>
              <a:buNone/>
            </a:pPr>
            <a:r>
              <a:rPr lang="en-US" sz="291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Rahul Gavhar</a:t>
            </a:r>
            <a:endParaRPr lang="en-US" sz="2916" dirty="0"/>
          </a:p>
        </p:txBody>
      </p:sp>
      <p:sp>
        <p:nvSpPr>
          <p:cNvPr id="9" name="Text 5"/>
          <p:cNvSpPr/>
          <p:nvPr/>
        </p:nvSpPr>
        <p:spPr>
          <a:xfrm>
            <a:off x="7623929" y="5228630"/>
            <a:ext cx="3703320" cy="4627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45"/>
              </a:lnSpc>
              <a:buNone/>
            </a:pPr>
            <a:r>
              <a:rPr lang="en-US" sz="291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Saish Dhuri</a:t>
            </a:r>
            <a:endParaRPr lang="en-US" sz="2916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4162901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5304711"/>
            <a:ext cx="12902327" cy="1848088"/>
          </a:xfrm>
          <a:prstGeom prst="roundRect">
            <a:avLst>
              <a:gd name="adj" fmla="val 5611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126093" y="5566767"/>
            <a:ext cx="380238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Comprehensive Solution</a:t>
            </a:r>
            <a:endParaRPr lang="en-US" sz="2430" dirty="0"/>
          </a:p>
        </p:txBody>
      </p:sp>
      <p:sp>
        <p:nvSpPr>
          <p:cNvPr id="8" name="Text 4"/>
          <p:cNvSpPr/>
          <p:nvPr/>
        </p:nvSpPr>
        <p:spPr>
          <a:xfrm>
            <a:off x="1126093" y="6100643"/>
            <a:ext cx="1237821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EventConnect aims to be a comprehensive solution for event management, combining various technologies to offer a seamless experience for organizing and attending events.</a:t>
            </a:r>
            <a:endParaRPr lang="en-US" sz="1944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81737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</a:t>
            </a:r>
            <a:endParaRPr lang="en-US" sz="4860" dirty="0"/>
          </a:p>
        </p:txBody>
      </p:sp>
      <p:sp>
        <p:nvSpPr>
          <p:cNvPr id="5" name="Shape 2"/>
          <p:cNvSpPr/>
          <p:nvPr/>
        </p:nvSpPr>
        <p:spPr>
          <a:xfrm>
            <a:off x="864037" y="3959185"/>
            <a:ext cx="12902327" cy="1453039"/>
          </a:xfrm>
          <a:prstGeom prst="roundRect">
            <a:avLst>
              <a:gd name="adj" fmla="val 7136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26093" y="422124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Appreciation</a:t>
            </a:r>
            <a:endParaRPr lang="en-US" sz="2430" dirty="0"/>
          </a:p>
        </p:txBody>
      </p:sp>
      <p:sp>
        <p:nvSpPr>
          <p:cNvPr id="7" name="Text 4"/>
          <p:cNvSpPr/>
          <p:nvPr/>
        </p:nvSpPr>
        <p:spPr>
          <a:xfrm>
            <a:off x="1126093" y="4755118"/>
            <a:ext cx="1237821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 wrap things up, We appreciate your interest and participation today.</a:t>
            </a:r>
            <a:endParaRPr lang="en-US" sz="194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50702" y="670084"/>
            <a:ext cx="7442597" cy="41924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254"/>
              </a:lnSpc>
              <a:buNone/>
            </a:pPr>
            <a:r>
              <a:rPr lang="en-US" sz="6603" b="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EventConnect</a:t>
            </a:r>
            <a:r>
              <a:rPr lang="en-US" sz="660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: Event Management Platform</a:t>
            </a:r>
            <a:endParaRPr lang="en-US" sz="6603" dirty="0"/>
          </a:p>
        </p:txBody>
      </p:sp>
      <p:sp>
        <p:nvSpPr>
          <p:cNvPr id="6" name="Text 2"/>
          <p:cNvSpPr/>
          <p:nvPr/>
        </p:nvSpPr>
        <p:spPr>
          <a:xfrm>
            <a:off x="850702" y="5227082"/>
            <a:ext cx="7442597" cy="23324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62"/>
              </a:lnSpc>
              <a:buNone/>
            </a:pPr>
            <a:r>
              <a:rPr lang="en-US" sz="191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EventConnect is a comprehensive platform designed for organizing and attending both virtual and in-person events. This innovative solution combines various technologies to offer a seamless experience for event management, featuring key functionalities such as video calls, live streaming, chat, maps, user authentication, notifications, and event scheduling.</a:t>
            </a:r>
            <a:endParaRPr lang="en-US" sz="191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400538"/>
            <a:ext cx="8199834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Overview of EventConnect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789164"/>
            <a:ext cx="4397693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Virtual and In-Person Events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421743"/>
            <a:ext cx="61500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EventConnect is a platform for organizing and attending both virtual and in-person events.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7623929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7623929" y="4421743"/>
            <a:ext cx="615005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Key features include video calls, live streaming, chat, maps, user authentication, notifications, and event scheduling.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706398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 and Technologies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289738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74896" y="2989898"/>
            <a:ext cx="133707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1666280" y="2897386"/>
            <a:ext cx="3115151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Authentication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666280" y="3431262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Secure user login and registration using JWT and bcrypt.</a:t>
            </a:r>
            <a:endParaRPr lang="en-US" sz="1944" dirty="0"/>
          </a:p>
        </p:txBody>
      </p:sp>
      <p:sp>
        <p:nvSpPr>
          <p:cNvPr id="10" name="Shape 6"/>
          <p:cNvSpPr/>
          <p:nvPr/>
        </p:nvSpPr>
        <p:spPr>
          <a:xfrm>
            <a:off x="864037" y="4350782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1036558" y="4443293"/>
            <a:ext cx="21038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8"/>
          <p:cNvSpPr/>
          <p:nvPr/>
        </p:nvSpPr>
        <p:spPr>
          <a:xfrm>
            <a:off x="1666280" y="435078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Video Calls</a:t>
            </a:r>
            <a:endParaRPr lang="en-US" sz="2430" dirty="0"/>
          </a:p>
        </p:txBody>
      </p:sp>
      <p:sp>
        <p:nvSpPr>
          <p:cNvPr id="13" name="Text 9"/>
          <p:cNvSpPr/>
          <p:nvPr/>
        </p:nvSpPr>
        <p:spPr>
          <a:xfrm>
            <a:off x="1666280" y="4884658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WebRTC for video communication and Socket.io for signaling.</a:t>
            </a:r>
            <a:endParaRPr lang="en-US" sz="1944" dirty="0"/>
          </a:p>
        </p:txBody>
      </p:sp>
      <p:sp>
        <p:nvSpPr>
          <p:cNvPr id="14" name="Shape 10"/>
          <p:cNvSpPr/>
          <p:nvPr/>
        </p:nvSpPr>
        <p:spPr>
          <a:xfrm>
            <a:off x="864037" y="619922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15240">
            <a:solidFill>
              <a:srgbClr val="4A2C8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037272" y="6291739"/>
            <a:ext cx="208955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2"/>
          <p:cNvSpPr/>
          <p:nvPr/>
        </p:nvSpPr>
        <p:spPr>
          <a:xfrm>
            <a:off x="1666280" y="619922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Live Streaming</a:t>
            </a:r>
            <a:endParaRPr lang="en-US" sz="2430" dirty="0"/>
          </a:p>
        </p:txBody>
      </p:sp>
      <p:sp>
        <p:nvSpPr>
          <p:cNvPr id="17" name="Text 13"/>
          <p:cNvSpPr/>
          <p:nvPr/>
        </p:nvSpPr>
        <p:spPr>
          <a:xfrm>
            <a:off x="1666280" y="6733103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 with WebRTC, media servers like Kurento or Jitsi, and HLS for large audiences.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029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0409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51416" y="3709988"/>
            <a:ext cx="12927568" cy="1520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986"/>
              </a:lnSpc>
              <a:buNone/>
            </a:pPr>
            <a:r>
              <a:rPr lang="en-US" sz="478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 and Technologies (continued)</a:t>
            </a:r>
            <a:endParaRPr lang="en-US" sz="4789" dirty="0"/>
          </a:p>
        </p:txBody>
      </p:sp>
      <p:sp>
        <p:nvSpPr>
          <p:cNvPr id="6" name="Shape 2"/>
          <p:cNvSpPr/>
          <p:nvPr/>
        </p:nvSpPr>
        <p:spPr>
          <a:xfrm>
            <a:off x="851416" y="5868829"/>
            <a:ext cx="547330" cy="5473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59180" y="5960031"/>
            <a:ext cx="131802" cy="364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3"/>
              </a:lnSpc>
              <a:buNone/>
            </a:pPr>
            <a:r>
              <a:rPr lang="en-US" sz="287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873" dirty="0"/>
          </a:p>
        </p:txBody>
      </p:sp>
      <p:sp>
        <p:nvSpPr>
          <p:cNvPr id="8" name="Text 4"/>
          <p:cNvSpPr/>
          <p:nvPr/>
        </p:nvSpPr>
        <p:spPr>
          <a:xfrm>
            <a:off x="1641991" y="5868829"/>
            <a:ext cx="3040975" cy="3800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93"/>
              </a:lnSpc>
              <a:buNone/>
            </a:pPr>
            <a:r>
              <a:rPr lang="en-US" sz="239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Chat</a:t>
            </a:r>
            <a:endParaRPr lang="en-US" sz="2395" dirty="0"/>
          </a:p>
        </p:txBody>
      </p:sp>
      <p:sp>
        <p:nvSpPr>
          <p:cNvPr id="9" name="Text 5"/>
          <p:cNvSpPr/>
          <p:nvPr/>
        </p:nvSpPr>
        <p:spPr>
          <a:xfrm>
            <a:off x="1641991" y="6394728"/>
            <a:ext cx="3356491" cy="7781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65"/>
              </a:lnSpc>
              <a:buNone/>
            </a:pPr>
            <a:r>
              <a:rPr lang="en-US" sz="191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Real-time messaging with Socket.io and MongoDB.</a:t>
            </a:r>
            <a:endParaRPr lang="en-US" sz="1916" dirty="0"/>
          </a:p>
        </p:txBody>
      </p:sp>
      <p:sp>
        <p:nvSpPr>
          <p:cNvPr id="10" name="Shape 6"/>
          <p:cNvSpPr/>
          <p:nvPr/>
        </p:nvSpPr>
        <p:spPr>
          <a:xfrm>
            <a:off x="5241727" y="5868829"/>
            <a:ext cx="547330" cy="5473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411748" y="5960031"/>
            <a:ext cx="207288" cy="364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3"/>
              </a:lnSpc>
              <a:buNone/>
            </a:pPr>
            <a:r>
              <a:rPr lang="en-US" sz="287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873" dirty="0"/>
          </a:p>
        </p:txBody>
      </p:sp>
      <p:sp>
        <p:nvSpPr>
          <p:cNvPr id="12" name="Text 8"/>
          <p:cNvSpPr/>
          <p:nvPr/>
        </p:nvSpPr>
        <p:spPr>
          <a:xfrm>
            <a:off x="6032302" y="5868829"/>
            <a:ext cx="3040975" cy="3800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93"/>
              </a:lnSpc>
              <a:buNone/>
            </a:pPr>
            <a:r>
              <a:rPr lang="en-US" sz="239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Maps Integration</a:t>
            </a:r>
            <a:endParaRPr lang="en-US" sz="2395" dirty="0"/>
          </a:p>
        </p:txBody>
      </p:sp>
      <p:sp>
        <p:nvSpPr>
          <p:cNvPr id="13" name="Text 9"/>
          <p:cNvSpPr/>
          <p:nvPr/>
        </p:nvSpPr>
        <p:spPr>
          <a:xfrm>
            <a:off x="6032302" y="6394728"/>
            <a:ext cx="3356491" cy="11672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65"/>
              </a:lnSpc>
              <a:buNone/>
            </a:pPr>
            <a:r>
              <a:rPr lang="en-US" sz="191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 Google Maps API or Leaflet.js to show event locations and navigation.</a:t>
            </a:r>
            <a:endParaRPr lang="en-US" sz="1916" dirty="0"/>
          </a:p>
        </p:txBody>
      </p:sp>
      <p:sp>
        <p:nvSpPr>
          <p:cNvPr id="14" name="Shape 10"/>
          <p:cNvSpPr/>
          <p:nvPr/>
        </p:nvSpPr>
        <p:spPr>
          <a:xfrm>
            <a:off x="9632037" y="5868829"/>
            <a:ext cx="547330" cy="547330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02773" y="5960031"/>
            <a:ext cx="205859" cy="364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73"/>
              </a:lnSpc>
              <a:buNone/>
            </a:pPr>
            <a:r>
              <a:rPr lang="en-US" sz="287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873" dirty="0"/>
          </a:p>
        </p:txBody>
      </p:sp>
      <p:sp>
        <p:nvSpPr>
          <p:cNvPr id="16" name="Text 12"/>
          <p:cNvSpPr/>
          <p:nvPr/>
        </p:nvSpPr>
        <p:spPr>
          <a:xfrm>
            <a:off x="10422612" y="5868829"/>
            <a:ext cx="3040975" cy="3800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93"/>
              </a:lnSpc>
              <a:buNone/>
            </a:pPr>
            <a:r>
              <a:rPr lang="en-US" sz="239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Event Scheduling</a:t>
            </a:r>
            <a:endParaRPr lang="en-US" sz="2395" dirty="0"/>
          </a:p>
        </p:txBody>
      </p:sp>
      <p:sp>
        <p:nvSpPr>
          <p:cNvPr id="17" name="Text 13"/>
          <p:cNvSpPr/>
          <p:nvPr/>
        </p:nvSpPr>
        <p:spPr>
          <a:xfrm>
            <a:off x="10422612" y="6394728"/>
            <a:ext cx="3356491" cy="7781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65"/>
              </a:lnSpc>
              <a:buNone/>
            </a:pPr>
            <a:r>
              <a:rPr lang="en-US" sz="191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Manage events with a calendar using FullCalendar.js.</a:t>
            </a:r>
            <a:endParaRPr lang="en-US" sz="191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29508" y="653296"/>
            <a:ext cx="7484983" cy="14813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832"/>
              </a:lnSpc>
              <a:buNone/>
            </a:pPr>
            <a:r>
              <a:rPr lang="en-US" sz="466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 and Technologies (final part)</a:t>
            </a:r>
            <a:endParaRPr lang="en-US" sz="4666" dirty="0"/>
          </a:p>
        </p:txBody>
      </p:sp>
      <p:sp>
        <p:nvSpPr>
          <p:cNvPr id="6" name="Shape 2"/>
          <p:cNvSpPr/>
          <p:nvPr/>
        </p:nvSpPr>
        <p:spPr>
          <a:xfrm>
            <a:off x="829508" y="2756654"/>
            <a:ext cx="533162" cy="533162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31915" y="2845475"/>
            <a:ext cx="128349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279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799" dirty="0"/>
          </a:p>
        </p:txBody>
      </p:sp>
      <p:sp>
        <p:nvSpPr>
          <p:cNvPr id="8" name="Text 4"/>
          <p:cNvSpPr/>
          <p:nvPr/>
        </p:nvSpPr>
        <p:spPr>
          <a:xfrm>
            <a:off x="1599605" y="2756654"/>
            <a:ext cx="3046809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6"/>
              </a:lnSpc>
              <a:buNone/>
            </a:pPr>
            <a:r>
              <a:rPr lang="en-US" sz="23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Notifications System</a:t>
            </a:r>
            <a:endParaRPr lang="en-US" sz="2333" dirty="0"/>
          </a:p>
        </p:txBody>
      </p:sp>
      <p:sp>
        <p:nvSpPr>
          <p:cNvPr id="9" name="Text 5"/>
          <p:cNvSpPr/>
          <p:nvPr/>
        </p:nvSpPr>
        <p:spPr>
          <a:xfrm>
            <a:off x="1599605" y="3269099"/>
            <a:ext cx="6714887" cy="758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6"/>
              </a:lnSpc>
              <a:buNone/>
            </a:pPr>
            <a:r>
              <a:rPr lang="en-US" sz="186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Notify users with Push.js, Socket.io, or Firebase Cloud Messaging (FCM).</a:t>
            </a:r>
            <a:endParaRPr lang="en-US" sz="1866" dirty="0"/>
          </a:p>
        </p:txBody>
      </p:sp>
      <p:sp>
        <p:nvSpPr>
          <p:cNvPr id="10" name="Shape 6"/>
          <p:cNvSpPr/>
          <p:nvPr/>
        </p:nvSpPr>
        <p:spPr>
          <a:xfrm>
            <a:off x="829508" y="4531043"/>
            <a:ext cx="533162" cy="533162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95124" y="4619863"/>
            <a:ext cx="201930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279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799" dirty="0"/>
          </a:p>
        </p:txBody>
      </p:sp>
      <p:sp>
        <p:nvSpPr>
          <p:cNvPr id="12" name="Text 8"/>
          <p:cNvSpPr/>
          <p:nvPr/>
        </p:nvSpPr>
        <p:spPr>
          <a:xfrm>
            <a:off x="1599605" y="4531043"/>
            <a:ext cx="296263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6"/>
              </a:lnSpc>
              <a:buNone/>
            </a:pPr>
            <a:r>
              <a:rPr lang="en-US" sz="23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Responsive UI/UX</a:t>
            </a:r>
            <a:endParaRPr lang="en-US" sz="2333" dirty="0"/>
          </a:p>
        </p:txBody>
      </p:sp>
      <p:sp>
        <p:nvSpPr>
          <p:cNvPr id="13" name="Text 9"/>
          <p:cNvSpPr/>
          <p:nvPr/>
        </p:nvSpPr>
        <p:spPr>
          <a:xfrm>
            <a:off x="1599605" y="5043488"/>
            <a:ext cx="6714887" cy="758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6"/>
              </a:lnSpc>
              <a:buNone/>
            </a:pPr>
            <a:r>
              <a:rPr lang="en-US" sz="186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Build a user-friendly interface with React and Material-UI or Bootstrap.</a:t>
            </a:r>
            <a:endParaRPr lang="en-US" sz="1866" dirty="0"/>
          </a:p>
        </p:txBody>
      </p:sp>
      <p:sp>
        <p:nvSpPr>
          <p:cNvPr id="14" name="Shape 10"/>
          <p:cNvSpPr/>
          <p:nvPr/>
        </p:nvSpPr>
        <p:spPr>
          <a:xfrm>
            <a:off x="829508" y="6305431"/>
            <a:ext cx="533162" cy="533162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95839" y="6394252"/>
            <a:ext cx="200501" cy="3555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279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799" dirty="0"/>
          </a:p>
        </p:txBody>
      </p:sp>
      <p:sp>
        <p:nvSpPr>
          <p:cNvPr id="16" name="Text 12"/>
          <p:cNvSpPr/>
          <p:nvPr/>
        </p:nvSpPr>
        <p:spPr>
          <a:xfrm>
            <a:off x="1599605" y="6305431"/>
            <a:ext cx="3870841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16"/>
              </a:lnSpc>
              <a:buNone/>
            </a:pPr>
            <a:r>
              <a:rPr lang="en-US" sz="23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 and Performance</a:t>
            </a:r>
            <a:endParaRPr lang="en-US" sz="2333" dirty="0"/>
          </a:p>
        </p:txBody>
      </p:sp>
      <p:sp>
        <p:nvSpPr>
          <p:cNvPr id="17" name="Text 13"/>
          <p:cNvSpPr/>
          <p:nvPr/>
        </p:nvSpPr>
        <p:spPr>
          <a:xfrm>
            <a:off x="1599605" y="6817876"/>
            <a:ext cx="6714887" cy="7584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86"/>
              </a:lnSpc>
              <a:buNone/>
            </a:pPr>
            <a:r>
              <a:rPr lang="en-US" sz="186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Enhance security with Helmet.js and rate limiting, and use Redis for caching.</a:t>
            </a:r>
            <a:endParaRPr lang="en-US" sz="186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3049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78856" y="2812613"/>
            <a:ext cx="5059680" cy="576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537"/>
              </a:lnSpc>
              <a:buNone/>
            </a:pPr>
            <a:r>
              <a:rPr lang="en-US" sz="36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Development Process</a:t>
            </a:r>
            <a:endParaRPr lang="en-US" sz="3630" dirty="0"/>
          </a:p>
        </p:txBody>
      </p:sp>
      <p:sp>
        <p:nvSpPr>
          <p:cNvPr id="6" name="Shape 2"/>
          <p:cNvSpPr/>
          <p:nvPr/>
        </p:nvSpPr>
        <p:spPr>
          <a:xfrm>
            <a:off x="7303770" y="3665458"/>
            <a:ext cx="22860" cy="4056340"/>
          </a:xfrm>
          <a:prstGeom prst="roundRect">
            <a:avLst>
              <a:gd name="adj" fmla="val 338788"/>
            </a:avLst>
          </a:prstGeom>
          <a:solidFill>
            <a:srgbClr val="4A2C85"/>
          </a:solidFill>
          <a:ln/>
        </p:spPr>
      </p:sp>
      <p:sp>
        <p:nvSpPr>
          <p:cNvPr id="7" name="Shape 3"/>
          <p:cNvSpPr/>
          <p:nvPr/>
        </p:nvSpPr>
        <p:spPr>
          <a:xfrm>
            <a:off x="6485334" y="4068842"/>
            <a:ext cx="645319" cy="22860"/>
          </a:xfrm>
          <a:prstGeom prst="roundRect">
            <a:avLst>
              <a:gd name="adj" fmla="val 338788"/>
            </a:avLst>
          </a:prstGeom>
          <a:solidFill>
            <a:srgbClr val="4A2C85"/>
          </a:solidFill>
          <a:ln/>
        </p:spPr>
      </p:sp>
      <p:sp>
        <p:nvSpPr>
          <p:cNvPr id="8" name="Shape 4"/>
          <p:cNvSpPr/>
          <p:nvPr/>
        </p:nvSpPr>
        <p:spPr>
          <a:xfrm>
            <a:off x="7107793" y="3872865"/>
            <a:ext cx="414814" cy="414814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7265194" y="3941921"/>
            <a:ext cx="9989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78"/>
              </a:lnSpc>
              <a:buNone/>
            </a:pPr>
            <a:r>
              <a:rPr lang="en-US" sz="217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178" dirty="0"/>
          </a:p>
        </p:txBody>
      </p:sp>
      <p:sp>
        <p:nvSpPr>
          <p:cNvPr id="10" name="Text 6"/>
          <p:cNvSpPr/>
          <p:nvPr/>
        </p:nvSpPr>
        <p:spPr>
          <a:xfrm>
            <a:off x="3864650" y="3849767"/>
            <a:ext cx="2436376" cy="288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269"/>
              </a:lnSpc>
              <a:buNone/>
            </a:pPr>
            <a:r>
              <a:rPr lang="en-US" sz="181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Planning and Design</a:t>
            </a:r>
            <a:endParaRPr lang="en-US" sz="1815" dirty="0"/>
          </a:p>
        </p:txBody>
      </p:sp>
      <p:sp>
        <p:nvSpPr>
          <p:cNvPr id="11" name="Text 7"/>
          <p:cNvSpPr/>
          <p:nvPr/>
        </p:nvSpPr>
        <p:spPr>
          <a:xfrm>
            <a:off x="2278856" y="4248507"/>
            <a:ext cx="4022169" cy="5900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323"/>
              </a:lnSpc>
              <a:buNone/>
            </a:pPr>
            <a:r>
              <a:rPr lang="en-US" sz="145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Define features and create wireframes and database schema.</a:t>
            </a:r>
            <a:endParaRPr lang="en-US" sz="1452" dirty="0"/>
          </a:p>
        </p:txBody>
      </p:sp>
      <p:sp>
        <p:nvSpPr>
          <p:cNvPr id="12" name="Shape 8"/>
          <p:cNvSpPr/>
          <p:nvPr/>
        </p:nvSpPr>
        <p:spPr>
          <a:xfrm>
            <a:off x="7499747" y="4990624"/>
            <a:ext cx="645319" cy="22860"/>
          </a:xfrm>
          <a:prstGeom prst="roundRect">
            <a:avLst>
              <a:gd name="adj" fmla="val 338788"/>
            </a:avLst>
          </a:prstGeom>
          <a:solidFill>
            <a:srgbClr val="4A2C85"/>
          </a:solidFill>
          <a:ln/>
        </p:spPr>
      </p:sp>
      <p:sp>
        <p:nvSpPr>
          <p:cNvPr id="13" name="Shape 9"/>
          <p:cNvSpPr/>
          <p:nvPr/>
        </p:nvSpPr>
        <p:spPr>
          <a:xfrm>
            <a:off x="7107793" y="4794647"/>
            <a:ext cx="414814" cy="414814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36619" y="4863703"/>
            <a:ext cx="157043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78"/>
              </a:lnSpc>
              <a:buNone/>
            </a:pPr>
            <a:r>
              <a:rPr lang="en-US" sz="217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178" dirty="0"/>
          </a:p>
        </p:txBody>
      </p:sp>
      <p:sp>
        <p:nvSpPr>
          <p:cNvPr id="15" name="Text 11"/>
          <p:cNvSpPr/>
          <p:nvPr/>
        </p:nvSpPr>
        <p:spPr>
          <a:xfrm>
            <a:off x="8329374" y="4771549"/>
            <a:ext cx="2665809" cy="288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9"/>
              </a:lnSpc>
              <a:buNone/>
            </a:pPr>
            <a:r>
              <a:rPr lang="en-US" sz="181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Backend Development</a:t>
            </a:r>
            <a:endParaRPr lang="en-US" sz="1815" dirty="0"/>
          </a:p>
        </p:txBody>
      </p:sp>
      <p:sp>
        <p:nvSpPr>
          <p:cNvPr id="16" name="Text 12"/>
          <p:cNvSpPr/>
          <p:nvPr/>
        </p:nvSpPr>
        <p:spPr>
          <a:xfrm>
            <a:off x="8329374" y="5170289"/>
            <a:ext cx="4022169" cy="5900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23"/>
              </a:lnSpc>
              <a:buNone/>
            </a:pPr>
            <a:r>
              <a:rPr lang="en-US" sz="145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Set up Node.js server, develop APIs, and integrate WebRTC and Socket.io.</a:t>
            </a:r>
            <a:endParaRPr lang="en-US" sz="1452" dirty="0"/>
          </a:p>
        </p:txBody>
      </p:sp>
      <p:sp>
        <p:nvSpPr>
          <p:cNvPr id="17" name="Shape 13"/>
          <p:cNvSpPr/>
          <p:nvPr/>
        </p:nvSpPr>
        <p:spPr>
          <a:xfrm>
            <a:off x="6485334" y="5820251"/>
            <a:ext cx="645319" cy="22860"/>
          </a:xfrm>
          <a:prstGeom prst="roundRect">
            <a:avLst>
              <a:gd name="adj" fmla="val 338788"/>
            </a:avLst>
          </a:prstGeom>
          <a:solidFill>
            <a:srgbClr val="4A2C85"/>
          </a:solidFill>
          <a:ln/>
        </p:spPr>
      </p:sp>
      <p:sp>
        <p:nvSpPr>
          <p:cNvPr id="18" name="Shape 14"/>
          <p:cNvSpPr/>
          <p:nvPr/>
        </p:nvSpPr>
        <p:spPr>
          <a:xfrm>
            <a:off x="7107793" y="5624274"/>
            <a:ext cx="414814" cy="414814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237214" y="5693331"/>
            <a:ext cx="155972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78"/>
              </a:lnSpc>
              <a:buNone/>
            </a:pPr>
            <a:r>
              <a:rPr lang="en-US" sz="217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178" dirty="0"/>
          </a:p>
        </p:txBody>
      </p:sp>
      <p:sp>
        <p:nvSpPr>
          <p:cNvPr id="20" name="Text 16"/>
          <p:cNvSpPr/>
          <p:nvPr/>
        </p:nvSpPr>
        <p:spPr>
          <a:xfrm>
            <a:off x="3584019" y="5601176"/>
            <a:ext cx="2717006" cy="288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269"/>
              </a:lnSpc>
              <a:buNone/>
            </a:pPr>
            <a:r>
              <a:rPr lang="en-US" sz="181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Frontend Development</a:t>
            </a:r>
            <a:endParaRPr lang="en-US" sz="1815" dirty="0"/>
          </a:p>
        </p:txBody>
      </p:sp>
      <p:sp>
        <p:nvSpPr>
          <p:cNvPr id="21" name="Text 17"/>
          <p:cNvSpPr/>
          <p:nvPr/>
        </p:nvSpPr>
        <p:spPr>
          <a:xfrm>
            <a:off x="2278856" y="5999917"/>
            <a:ext cx="4022169" cy="5900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323"/>
              </a:lnSpc>
              <a:buNone/>
            </a:pPr>
            <a:r>
              <a:rPr lang="en-US" sz="145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Build React components for each feature and integrate with backend APIs.</a:t>
            </a:r>
            <a:endParaRPr lang="en-US" sz="1452" dirty="0"/>
          </a:p>
        </p:txBody>
      </p:sp>
      <p:sp>
        <p:nvSpPr>
          <p:cNvPr id="22" name="Shape 18"/>
          <p:cNvSpPr/>
          <p:nvPr/>
        </p:nvSpPr>
        <p:spPr>
          <a:xfrm>
            <a:off x="7499747" y="6649998"/>
            <a:ext cx="645319" cy="22860"/>
          </a:xfrm>
          <a:prstGeom prst="roundRect">
            <a:avLst>
              <a:gd name="adj" fmla="val 338788"/>
            </a:avLst>
          </a:prstGeom>
          <a:solidFill>
            <a:srgbClr val="4A2C85"/>
          </a:solidFill>
          <a:ln/>
        </p:spPr>
      </p:sp>
      <p:sp>
        <p:nvSpPr>
          <p:cNvPr id="23" name="Shape 19"/>
          <p:cNvSpPr/>
          <p:nvPr/>
        </p:nvSpPr>
        <p:spPr>
          <a:xfrm>
            <a:off x="7107793" y="6454021"/>
            <a:ext cx="414814" cy="414814"/>
          </a:xfrm>
          <a:prstGeom prst="roundRect">
            <a:avLst>
              <a:gd name="adj" fmla="val 18670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7223760" y="6523077"/>
            <a:ext cx="182761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78"/>
              </a:lnSpc>
              <a:buNone/>
            </a:pPr>
            <a:r>
              <a:rPr lang="en-US" sz="217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178" dirty="0"/>
          </a:p>
        </p:txBody>
      </p:sp>
      <p:sp>
        <p:nvSpPr>
          <p:cNvPr id="25" name="Text 21"/>
          <p:cNvSpPr/>
          <p:nvPr/>
        </p:nvSpPr>
        <p:spPr>
          <a:xfrm>
            <a:off x="8329374" y="6430923"/>
            <a:ext cx="2855238" cy="288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9"/>
              </a:lnSpc>
              <a:buNone/>
            </a:pPr>
            <a:r>
              <a:rPr lang="en-US" sz="181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Testing and Deployment</a:t>
            </a:r>
            <a:endParaRPr lang="en-US" sz="1815" dirty="0"/>
          </a:p>
        </p:txBody>
      </p:sp>
      <p:sp>
        <p:nvSpPr>
          <p:cNvPr id="26" name="Text 22"/>
          <p:cNvSpPr/>
          <p:nvPr/>
        </p:nvSpPr>
        <p:spPr>
          <a:xfrm>
            <a:off x="8329374" y="6829663"/>
            <a:ext cx="4022169" cy="5900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23"/>
              </a:lnSpc>
              <a:buNone/>
            </a:pPr>
            <a:r>
              <a:rPr lang="en-US" sz="1452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Conduct testing and deploy using platforms like Heroku or AWS.</a:t>
            </a:r>
            <a:endParaRPr lang="en-US" sz="145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24017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32401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475178"/>
            <a:ext cx="4320540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 Markets</a:t>
            </a:r>
            <a:endParaRPr lang="en-US" sz="3402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1274445"/>
            <a:ext cx="431959" cy="43195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091238" y="187916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Event Organizers</a:t>
            </a:r>
            <a:endParaRPr lang="en-US" sz="1701" dirty="0"/>
          </a:p>
        </p:txBody>
      </p:sp>
      <p:sp>
        <p:nvSpPr>
          <p:cNvPr id="8" name="Text 3"/>
          <p:cNvSpPr/>
          <p:nvPr/>
        </p:nvSpPr>
        <p:spPr>
          <a:xfrm>
            <a:off x="6091238" y="225266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Event organizers can use EventConnect to manage their events, from registration to live streaming.</a:t>
            </a:r>
            <a:endParaRPr lang="en-US" sz="1361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3047643"/>
            <a:ext cx="431959" cy="43195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091238" y="365236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Businesses</a:t>
            </a:r>
            <a:endParaRPr lang="en-US" sz="1701" dirty="0"/>
          </a:p>
        </p:txBody>
      </p:sp>
      <p:sp>
        <p:nvSpPr>
          <p:cNvPr id="11" name="Text 5"/>
          <p:cNvSpPr/>
          <p:nvPr/>
        </p:nvSpPr>
        <p:spPr>
          <a:xfrm>
            <a:off x="6091238" y="402586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Businesses can use EventConnect to host webinars, conferences, and other events.</a:t>
            </a:r>
            <a:endParaRPr lang="en-US" sz="1361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238" y="4820841"/>
            <a:ext cx="431959" cy="43195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091238" y="5425559"/>
            <a:ext cx="258056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Educational Institutions</a:t>
            </a:r>
            <a:endParaRPr lang="en-US" sz="1701" dirty="0"/>
          </a:p>
        </p:txBody>
      </p:sp>
      <p:sp>
        <p:nvSpPr>
          <p:cNvPr id="14" name="Text 7"/>
          <p:cNvSpPr/>
          <p:nvPr/>
        </p:nvSpPr>
        <p:spPr>
          <a:xfrm>
            <a:off x="6091238" y="579905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Educational institutions can use EventConnect to host online courses, lectures, and other events.</a:t>
            </a:r>
            <a:endParaRPr lang="en-US" sz="1361" dirty="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1238" y="6594038"/>
            <a:ext cx="431959" cy="431959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6091238" y="719875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Community Groups</a:t>
            </a:r>
            <a:endParaRPr lang="en-US" sz="1701" dirty="0"/>
          </a:p>
        </p:txBody>
      </p:sp>
      <p:sp>
        <p:nvSpPr>
          <p:cNvPr id="17" name="Text 9"/>
          <p:cNvSpPr/>
          <p:nvPr/>
        </p:nvSpPr>
        <p:spPr>
          <a:xfrm>
            <a:off x="6091238" y="7572256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Community groups can use EventConnect to organize meetings, events, and fundraisers.</a:t>
            </a:r>
            <a:endParaRPr lang="en-US" sz="136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412" y="1061799"/>
            <a:ext cx="6093143" cy="5610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8"/>
              </a:lnSpc>
              <a:buNone/>
            </a:pPr>
            <a:r>
              <a:rPr lang="en-US" sz="353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 Markets (continued)</a:t>
            </a:r>
            <a:endParaRPr lang="en-US" sz="353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412" y="1892141"/>
            <a:ext cx="448866" cy="44886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28412" y="2520553"/>
            <a:ext cx="2665333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Entertainment Industry</a:t>
            </a:r>
            <a:endParaRPr lang="en-US" sz="1767" dirty="0"/>
          </a:p>
        </p:txBody>
      </p:sp>
      <p:sp>
        <p:nvSpPr>
          <p:cNvPr id="8" name="Text 3"/>
          <p:cNvSpPr/>
          <p:nvPr/>
        </p:nvSpPr>
        <p:spPr>
          <a:xfrm>
            <a:off x="628412" y="2908697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entertainment industry can use EventConnect to host concerts, festivals, and other events.</a:t>
            </a:r>
            <a:endParaRPr lang="en-US" sz="1414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412" y="3734514"/>
            <a:ext cx="448866" cy="44886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28412" y="4362926"/>
            <a:ext cx="2244328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Freelancers</a:t>
            </a:r>
            <a:endParaRPr lang="en-US" sz="1767" dirty="0"/>
          </a:p>
        </p:txBody>
      </p:sp>
      <p:sp>
        <p:nvSpPr>
          <p:cNvPr id="11" name="Text 5"/>
          <p:cNvSpPr/>
          <p:nvPr/>
        </p:nvSpPr>
        <p:spPr>
          <a:xfrm>
            <a:off x="628412" y="4751070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Freelancers can use EventConnect to host workshops, webinars, and other events.</a:t>
            </a:r>
            <a:endParaRPr lang="en-US" sz="1414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412" y="5576888"/>
            <a:ext cx="448866" cy="44886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28412" y="6205299"/>
            <a:ext cx="2244328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Small Businesses</a:t>
            </a:r>
            <a:endParaRPr lang="en-US" sz="1767" dirty="0"/>
          </a:p>
        </p:txBody>
      </p:sp>
      <p:sp>
        <p:nvSpPr>
          <p:cNvPr id="14" name="Text 7"/>
          <p:cNvSpPr/>
          <p:nvPr/>
        </p:nvSpPr>
        <p:spPr>
          <a:xfrm>
            <a:off x="628412" y="6593443"/>
            <a:ext cx="7887176" cy="5743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Small businesses can use EventConnect to host networking events, product launches, and other events.</a:t>
            </a:r>
            <a:endParaRPr lang="en-US" sz="141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530</Words>
  <Application>Microsoft Office PowerPoint</Application>
  <PresentationFormat>Custom</PresentationFormat>
  <Paragraphs>88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Saish Dhuri</cp:lastModifiedBy>
  <cp:revision>3</cp:revision>
  <dcterms:created xsi:type="dcterms:W3CDTF">2024-08-19T14:11:04Z</dcterms:created>
  <dcterms:modified xsi:type="dcterms:W3CDTF">2024-08-19T18:16:55Z</dcterms:modified>
</cp:coreProperties>
</file>